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3483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4587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2005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3274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1104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9744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8351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1789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6938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56042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5704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0509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274638" y="104775"/>
            <a:ext cx="8445501" cy="6596221"/>
            <a:chOff x="274638" y="104775"/>
            <a:chExt cx="8445501" cy="6596221"/>
          </a:xfrm>
        </p:grpSpPr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6917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9" name="Rechteck 8"/>
          <p:cNvSpPr/>
          <p:nvPr/>
        </p:nvSpPr>
        <p:spPr>
          <a:xfrm>
            <a:off x="1259632" y="5522739"/>
            <a:ext cx="690170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Fig. 1: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FACS analysis with primary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human dermal lymphatic endothelial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cells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(HDLEC).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feld 1"/>
          <p:cNvSpPr txBox="1">
            <a:spLocks noChangeArrowheads="1"/>
          </p:cNvSpPr>
          <p:nvPr/>
        </p:nvSpPr>
        <p:spPr bwMode="auto">
          <a:xfrm>
            <a:off x="2811084" y="946655"/>
            <a:ext cx="35083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Mouse anti-human TIE-1 (#6F12)</a:t>
            </a: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101-M46 / 101-M48)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" name="Grafik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1703" y="1827725"/>
            <a:ext cx="5977563" cy="3609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756261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31</cp:revision>
  <dcterms:created xsi:type="dcterms:W3CDTF">2012-09-11T08:25:44Z</dcterms:created>
  <dcterms:modified xsi:type="dcterms:W3CDTF">2015-03-17T15:23:38Z</dcterms:modified>
</cp:coreProperties>
</file>